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  <p:embeddedFont>
      <p:font typeface="Maven Pro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11" Type="http://schemas.openxmlformats.org/officeDocument/2006/relationships/slide" Target="slides/slide6.xml"/><Relationship Id="rId22" Type="http://schemas.openxmlformats.org/officeDocument/2006/relationships/font" Target="fonts/Nunito-boldItalic.fntdata"/><Relationship Id="rId10" Type="http://schemas.openxmlformats.org/officeDocument/2006/relationships/slide" Target="slides/slide5.xml"/><Relationship Id="rId21" Type="http://schemas.openxmlformats.org/officeDocument/2006/relationships/font" Target="fonts/Nunito-italic.fntdata"/><Relationship Id="rId13" Type="http://schemas.openxmlformats.org/officeDocument/2006/relationships/slide" Target="slides/slide8.xml"/><Relationship Id="rId24" Type="http://schemas.openxmlformats.org/officeDocument/2006/relationships/font" Target="fonts/MavenPro-bold.fntdata"/><Relationship Id="rId12" Type="http://schemas.openxmlformats.org/officeDocument/2006/relationships/slide" Target="slides/slide7.xml"/><Relationship Id="rId23" Type="http://schemas.openxmlformats.org/officeDocument/2006/relationships/font" Target="fonts/Maven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cbe954d35d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cbe954d35d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cbe954d35d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cbe954d35d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c7da2af863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c7da2af863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c7da2af86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c7da2af8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be954d35d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be954d35d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ccfb1273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ccfb1273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cbe954d35d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cbe954d35d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ccfb12739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ccfb12739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cbe954d35d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cbe954d35d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cbe954d35d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cbe954d35d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be954d35d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cbe954d35d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cbe954d35d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cbe954d35d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youtube.com/watch?v=4EvNxWhskf8" TargetMode="External"/><Relationship Id="rId4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Trabalho 2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311700" y="283412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Alunos: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Artur Dallagnelo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Otávio Augusto Passos Coelho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Richard Curbani Alfarth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An introduction to the basics of Google Glass.&#10;&#10;Learn about the touchpad, the timeline and how to share through Glass.&#10;&#10;Interested in finding out more about Glass? &#10;Visit: http://google.com/glass&#10;Google+: http://google.com/+GoogleGlass‎&#10;Twitter: http://twitter.com/googleglass&#10;Instagram: http://instagr.am/googleglass‎&#10;Facebook: http://facebook.com/GoogleGlass" id="334" name="Google Shape;334;p22" title="Google Glass How-to: Getting Started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2738" y="-12"/>
            <a:ext cx="6732625" cy="504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Oculus Quest 2</a:t>
            </a:r>
            <a:endParaRPr/>
          </a:p>
        </p:txBody>
      </p:sp>
      <p:sp>
        <p:nvSpPr>
          <p:cNvPr id="340" name="Google Shape;340;p2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Lançado em 13 de outubro de 2020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Desenvolvido pela Oculus, uma divisão do Facebook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Possui um sistema Android interno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Compatível com outros sistemas a partir de uma conexão USB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Comparado ao seu predecessor (Oculus Quest) possui um design semelhante, porém mais leve, com melhorias em relação à especificação técnica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Preço em torno de R$ 5.000,00 (vende a U$ 300,00 no site)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Especificações Técnicas</a:t>
            </a:r>
            <a:endParaRPr/>
          </a:p>
        </p:txBody>
      </p:sp>
      <p:sp>
        <p:nvSpPr>
          <p:cNvPr id="346" name="Google Shape;346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Snapdragon XR2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Display LCD 1832 x 1920 por olho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4 </a:t>
            </a:r>
            <a:r>
              <a:rPr lang="pt-BR"/>
              <a:t>câmeras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6GB de memória RAM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6DOF (posicionamento e orientação) através do Oculus Insight (tracking inside-out)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Conexão USB, WiFi e Bluetooth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Distância</a:t>
            </a:r>
            <a:r>
              <a:rPr lang="pt-BR"/>
              <a:t> da lente </a:t>
            </a:r>
            <a:r>
              <a:rPr lang="pt-BR"/>
              <a:t>ajustável</a:t>
            </a:r>
            <a:r>
              <a:rPr lang="pt-BR"/>
              <a:t> (3 presets)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3" name="Google Shape;3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500" y="176525"/>
            <a:ext cx="5564843" cy="2967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8925" y="1668175"/>
            <a:ext cx="3873273" cy="3070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677075" y="2265925"/>
            <a:ext cx="3873274" cy="317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-&gt; Hololens 2;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-&gt; Google Glass;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-&gt; Quest 2;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025" y="621600"/>
            <a:ext cx="8799997" cy="442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5"/>
          <p:cNvSpPr txBox="1"/>
          <p:nvPr>
            <p:ph type="title"/>
          </p:nvPr>
        </p:nvSpPr>
        <p:spPr>
          <a:xfrm>
            <a:off x="418075" y="988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Hololens 2 - Óculos de realidade mista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/>
          <p:nvPr>
            <p:ph idx="1" type="body"/>
          </p:nvPr>
        </p:nvSpPr>
        <p:spPr>
          <a:xfrm>
            <a:off x="1056750" y="14293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Lentes com resolução de 2K</a:t>
            </a:r>
            <a:endParaRPr sz="2100"/>
          </a:p>
          <a:p>
            <a:pPr indent="-3619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Câmera de 8 MP</a:t>
            </a:r>
            <a:endParaRPr sz="2100"/>
          </a:p>
          <a:p>
            <a:pPr indent="-3619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Maior campo de visão </a:t>
            </a:r>
            <a:endParaRPr sz="2100"/>
          </a:p>
          <a:p>
            <a:pPr indent="-3619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M</a:t>
            </a:r>
            <a:r>
              <a:rPr lang="pt-BR" sz="2100"/>
              <a:t>ais formas de interação </a:t>
            </a:r>
            <a:endParaRPr sz="2100"/>
          </a:p>
          <a:p>
            <a:pPr indent="-3619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P</a:t>
            </a:r>
            <a:r>
              <a:rPr lang="pt-BR" sz="2100"/>
              <a:t>roduto profissional</a:t>
            </a:r>
            <a:endParaRPr sz="2100"/>
          </a:p>
          <a:p>
            <a:pPr indent="-3619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Ferramenta principal de trabalho</a:t>
            </a:r>
            <a:endParaRPr sz="2100"/>
          </a:p>
          <a:p>
            <a:pPr indent="-3619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Preço de </a:t>
            </a:r>
            <a:r>
              <a:rPr lang="pt-BR" sz="1800"/>
              <a:t>US$: 3.500</a:t>
            </a:r>
            <a:endParaRPr sz="1800"/>
          </a:p>
          <a:p>
            <a:pPr indent="0" lvl="0" marL="457200" rtl="0" algn="l">
              <a:lnSpc>
                <a:spcPct val="14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97" name="Google Shape;297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Características</a:t>
            </a:r>
            <a:r>
              <a:rPr lang="pt-BR"/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483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Google Glass</a:t>
            </a:r>
            <a:endParaRPr/>
          </a:p>
        </p:txBody>
      </p:sp>
      <p:sp>
        <p:nvSpPr>
          <p:cNvPr id="308" name="Google Shape;308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-&gt; Custo US$ 1,5 mil;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-&gt; Capaz de tirar fotos através de comandos de voz, enviar mensagens e realizar </a:t>
            </a:r>
            <a:r>
              <a:rPr lang="pt-BR"/>
              <a:t>videoconferências</a:t>
            </a:r>
            <a:r>
              <a:rPr lang="pt-BR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-&gt; Lançamento em 2014;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-&gt; Mercado corporativo (2019) - Samsung - Volkswagen ;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588" y="728200"/>
            <a:ext cx="8569530" cy="420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Características</a:t>
            </a:r>
            <a:endParaRPr/>
          </a:p>
        </p:txBody>
      </p:sp>
      <p:sp>
        <p:nvSpPr>
          <p:cNvPr id="321" name="Google Shape;321;p20"/>
          <p:cNvSpPr txBox="1"/>
          <p:nvPr>
            <p:ph idx="1" type="body"/>
          </p:nvPr>
        </p:nvSpPr>
        <p:spPr>
          <a:xfrm>
            <a:off x="604650" y="1188525"/>
            <a:ext cx="8109900" cy="3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500"/>
              <a:t>Soc</a:t>
            </a:r>
            <a:r>
              <a:rPr lang="pt-BR" sz="6500"/>
              <a:t>  - Qualcomm Snapdragon XR1</a:t>
            </a:r>
            <a:endParaRPr sz="6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500"/>
              <a:t>OS</a:t>
            </a:r>
            <a:r>
              <a:rPr lang="pt-BR" sz="6500"/>
              <a:t> - Android Open Source Project 8.1 (Oreo)</a:t>
            </a:r>
            <a:endParaRPr sz="6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500"/>
              <a:t>Memory/Storage</a:t>
            </a:r>
            <a:r>
              <a:rPr lang="pt-BR" sz="6500"/>
              <a:t> - 3GB LPDDR4 / 32GB eMMC Flash</a:t>
            </a:r>
            <a:endParaRPr sz="6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500"/>
              <a:t>Wifi </a:t>
            </a:r>
            <a:r>
              <a:rPr lang="pt-BR" sz="6500"/>
              <a:t>- IEEE 802.11a/g/b/n/ac, dual-band</a:t>
            </a:r>
            <a:endParaRPr sz="6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500"/>
              <a:t>Bluetooth </a:t>
            </a:r>
            <a:r>
              <a:rPr lang="pt-BR" sz="6500"/>
              <a:t>- Bluetooth 5.0</a:t>
            </a:r>
            <a:endParaRPr sz="6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500"/>
              <a:t>Camera</a:t>
            </a:r>
            <a:r>
              <a:rPr lang="pt-BR" sz="6500"/>
              <a:t> - </a:t>
            </a:r>
            <a:r>
              <a:rPr lang="pt-BR" sz="6300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8 Megapixel color sensor - 83° campo de visão diagonal - f/2.4 abertura - Foco fixo, melhor foco at 0.6m - Up to 1080p30 video</a:t>
            </a:r>
            <a:endParaRPr sz="6300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127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Display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- 640 pixel x 360 pixel RGB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Audio out 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 Mono Speaker - USB audio - Bluetooth (HFP supported)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Microphones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- 3 near field beam-forming microphones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Touch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- Múltiplos gestos no touchpad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Charging / Data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- USB PD 2.0 compatível (fast charge up to 1.5 A @ 5 V) - USB 2.0 transferência de dados - USB-C conector compatível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LED - 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LED verde de privacidade (câmera), LED branco de alimentação (traseiro)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Battery - 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800 mA⋅h (2880 C)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1"/>
          <p:cNvSpPr txBox="1"/>
          <p:nvPr>
            <p:ph idx="1" type="body"/>
          </p:nvPr>
        </p:nvSpPr>
        <p:spPr>
          <a:xfrm>
            <a:off x="159800" y="1707850"/>
            <a:ext cx="8174400" cy="3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20000"/>
          </a:bodyPr>
          <a:lstStyle/>
          <a:p>
            <a:pPr indent="0" lvl="0" marL="12700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Sensores -  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3-axis Acelerômetro - 3-axis Giroscópio- 3-axis Magnetômetro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Material- 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Resin nylon (pod)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12700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Robustez- 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IP53 (Resistente a borrifos de água e um pouco de poeira)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12700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Temperatura - 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0° C to 35° C (32° F to 95° F)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12700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Temperatura do Storage -  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-20° C to 45° C (-4° F to 113° F)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12700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Umidade relativa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- 5% to 95% Sem condensação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12700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Peso sem moldura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- 46 g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127000" marR="127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Dimensões sem moldura</a:t>
            </a:r>
            <a:r>
              <a:rPr lang="pt-BR" sz="6057">
                <a:solidFill>
                  <a:srgbClr val="4D4D4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- 212 mm x 57 mm x 29 mm (aberto) - 182 mm x 55 mm x 29 mm (dobrado)</a:t>
            </a:r>
            <a:endParaRPr sz="6057">
              <a:solidFill>
                <a:srgbClr val="4D4D4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